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charts/style1.xml" ContentType="application/vnd.ms-office.chartstyl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charts/colors1.xml" ContentType="application/vnd.ms-office.chartcolorstyl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0" d="100"/>
          <a:sy n="90" d="100"/>
        </p:scale>
        <p:origin x="52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/>
          <a:p>
            <a:pPr>
              <a:defRPr/>
            </a:pPr>
            <a:r>
              <a:rPr/>
              <a:t>На чём играют россияне?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</c:spPr>
      <c:txPr>
        <a:bodyPr/>
        <a:p>
          <a:pPr>
            <a:defRPr sz="1800" b="1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view3D>
      <c:rotX val="50"/>
      <c:rotY val="0"/>
      <c:depthPercent val="100"/>
      <c:rAngAx val="0"/>
    </c:view3D>
    <c:floor>
      <c:thickness val="0"/>
      <c:spPr bwMode="auto">
        <a:prstGeom prst="rect">
          <a:avLst/>
        </a:prstGeom>
        <a:noFill/>
        <a:ln>
          <a:noFill/>
        </a:ln>
      </c:spPr>
    </c:floor>
    <c:sideWall>
      <c:thickness val="0"/>
      <c:spPr bwMode="auto">
        <a:prstGeom prst="rect">
          <a:avLst/>
        </a:prstGeom>
        <a:noFill/>
        <a:ln>
          <a:noFill/>
        </a:ln>
      </c:spPr>
    </c:sideWall>
    <c:backWall>
      <c:thickness val="0"/>
      <c:spPr bwMode="auto">
        <a:prstGeom prst="rect">
          <a:avLst/>
        </a:prstGeom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0.067800"/>
          <c:y val="0.171650"/>
          <c:w val="0.850370"/>
          <c:h val="0.828340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Gold</c:v>
                </c:pt>
              </c:strCache>
            </c:strRef>
          </c:tx>
          <c:dPt>
            <c:idx val="0"/>
            <c:spPr bwMode="auto"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c:spPr>
          </c:dPt>
          <c:dPt>
            <c:idx val="1"/>
            <c:spPr bwMode="auto"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c:spPr>
          </c:dPt>
          <c:dPt>
            <c:idx val="2"/>
            <c:spPr bwMode="auto"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c:spPr>
          </c:dPt>
          <c:dPt>
            <c:idx val="3"/>
            <c:spPr bwMode="auto"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c:spPr>
          </c:dPt>
          <c:dLbls>
            <c:dLbl>
              <c:idx val="0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ctr"/>
            <c:showBubbleSize val="0"/>
            <c:showCatName val="0"/>
            <c:showLeaderLines val="1"/>
            <c:showLegendKey val="0"/>
            <c:showPercent val="1"/>
            <c:showSerName val="0"/>
            <c:showVal val="0"/>
            <c:spPr bwMode="auto">
              <a:prstGeom prst="rect">
                <a:avLst/>
              </a:prstGeom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</c:spPr>
            <c:txPr>
              <a:bodyPr/>
              <a:p>
                <a:pPr>
                  <a:defRPr sz="10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Sheet1!$A$2:$A$5</c:f>
              <c:strCache>
                <c:ptCount val="4"/>
                <c:pt idx="0">
                  <c:v xml:space="preserve">На телефоне</c:v>
                </c:pt>
                <c:pt idx="1">
                  <c:v xml:space="preserve">На компьютере</c:v>
                </c:pt>
                <c:pt idx="2">
                  <c:v xml:space="preserve">На приставке</c:v>
                </c:pt>
                <c:pt idx="3">
                  <c:v xml:space="preserve">Несколько устройств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</c:v>
                </c:pt>
                <c:pt idx="1">
                  <c:v>30</c:v>
                </c:pt>
                <c:pt idx="2">
                  <c:v>16</c:v>
                </c:pt>
                <c:pt idx="3">
                  <c:v>15</c:v>
                </c:pt>
              </c:numCache>
            </c:numRef>
          </c:val>
        </c:ser>
        <c:dLbls>
          <c:dLblPos val="ctr"/>
          <c:showBubbleSize val="0"/>
          <c:showCatName val="0"/>
          <c:showLeaderLines val="1"/>
          <c:showLegendKey val="0"/>
          <c:showPercent val="1"/>
          <c:showSerName val="0"/>
          <c:showVal val="0"/>
          <c:spPr bwMode="auto">
            <a:prstGeom prst="rect">
              <a:avLst/>
            </a:prstGeom>
            <a:pattFill prst="pct75">
              <a:fgClr>
                <a:schemeClr val="dk1">
                  <a:lumMod val="75000"/>
                  <a:lumOff val="25000"/>
                </a:schemeClr>
              </a:fgClr>
              <a:bgClr>
                <a:schemeClr val="dk1">
                  <a:lumMod val="65000"/>
                  <a:lumOff val="35000"/>
                </a:schemeClr>
              </a:bgClr>
            </a:pattFill>
            <a:ln>
              <a:noFill/>
            </a:ln>
          </c:spPr>
          <c:txPr>
            <a:bodyPr/>
            <a:p>
              <a:pPr>
                <a:defRPr sz="1000" b="1" i="0" u="none" strike="noStrike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</c:pie3DChart>
      <c:spPr bwMode="auto">
        <a:prstGeom prst="rect">
          <a:avLst/>
        </a:prstGeom>
        <a:noFill/>
        <a:ln>
          <a:noFill/>
        </a:ln>
      </c:spPr>
    </c:plotArea>
    <c:legend>
      <c:legendPos val="r"/>
      <c:layout/>
      <c:overlay val="0"/>
      <c:spPr bwMode="auto">
        <a:prstGeom prst="rect">
          <a:avLst/>
        </a:prstGeom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1853849" y="4362449"/>
      <a:ext cx="4538399" cy="2191964"/>
    </a:xfrm>
    <a:prstGeom prst="rect">
      <a:avLst/>
    </a:prstGeom>
    <a:gradFill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/>
    </a:gradFill>
    <a:ln w="9525" cap="flat" cmpd="sng" algn="ctr">
      <a:solidFill>
        <a:schemeClr val="dk1">
          <a:lumMod val="25000"/>
          <a:lumOff val="75000"/>
        </a:schemeClr>
      </a:solidFill>
      <a:round/>
    </a:ln>
  </c:spPr>
  <c:txPr>
    <a:bodyPr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/>
    </a:p>
  </c:txPr>
  <c:externalData r:id="rId3">
    <c:autoUpdate val="0"/>
  </c:externalData>
  <c:printSettings>
    <c:headerFooter/>
    <c:pageMargins l="0.69999999999999996" r="0.69999999999999996" t="0.75" b="0.75" header="0.29999999999999999" footer="0.29999999999999999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cap="all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gradFill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lt1"/>
    </cs:fontRef>
    <cs:spPr bwMode="auto">
      <a:prstGeom prst="rect">
        <a:avLst/>
      </a:prstGeom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rotWithShape="0">
          <a:prstClr val="black">
            <a:alpha val="40000"/>
          </a:prstClr>
        </a:outerShdw>
      </a:effectLst>
    </cs:spPr>
    <cs:defRPr sz="1000" b="1" i="0" u="none" strike="noStrike"/>
  </cs:dataLabel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>
          <a:alpha val="85000"/>
        </a:schemeClr>
      </a:solidFill>
    </cs:spPr>
  </cs:dataPointMarker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>
        <a:noFill/>
      </a:ln>
    </cs:spPr>
    <cs:defRPr sz="900"/>
  </cs:valueAxis>
  <cs:wall>
    <cs:lnRef idx="0"/>
    <cs:fillRef idx="0"/>
    <cs:effectRef idx="0"/>
    <cs:fontRef idx="minor">
      <a:schemeClr val="dk1"/>
    </cs:fontRef>
  </cs:wall>
  <cs:dataPointMarkerLayout symbol="circle" size="6"/>
</cs:chartStyle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fill="norm" stroke="1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fill="norm" stroke="1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fill="norm" stroke="1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chart" Target="../charts/chart1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4400"/>
              <a:t>2d игра «Zombi party»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Симошин В.Л. и Дьякова В.Н.</a:t>
            </a:r>
            <a:endParaRPr/>
          </a:p>
          <a:p>
            <a:pPr algn="l">
              <a:defRPr/>
            </a:pPr>
            <a:r>
              <a:rPr lang="ru-RU"/>
              <a:t>Ученик группы 4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</a:t>
            </a:r>
            <a:r>
              <a:rPr lang="ru-RU" sz="2400">
                <a:cs typeface="Times New Roman"/>
              </a:rPr>
              <a:t>А.И</a:t>
            </a:r>
            <a:r>
              <a:rPr lang="ru-RU" sz="2400">
                <a:cs typeface="Times New Roman"/>
              </a:rPr>
              <a:t>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Первая глобальная проблема заключалась в том, что кружок отвечающий за кол-во FPS через раз почему-то не двигался. (эту проблему я так и не решил ахахахаах)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10</a:t>
            </a:fld>
            <a:endParaRPr lang="ru-RU"/>
          </a:p>
        </p:txBody>
      </p:sp>
      <p:pic>
        <p:nvPicPr>
          <p:cNvPr id="196713800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676649" y="3255268"/>
            <a:ext cx="4274015" cy="3352798"/>
          </a:xfrm>
          <a:prstGeom prst="rect">
            <a:avLst/>
          </a:prstGeom>
        </p:spPr>
      </p:pic>
      <p:pic>
        <p:nvPicPr>
          <p:cNvPr id="16378963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51682" y="3895724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Убитая психика</a:t>
            </a:r>
            <a:endParaRPr lang="ru-RU"/>
          </a:p>
          <a:p>
            <a:pPr>
              <a:defRPr/>
            </a:pPr>
            <a:r>
              <a:rPr lang="ru-RU"/>
              <a:t>И не работующая игра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2171700"/>
            <a:ext cx="9601200" cy="2286000"/>
          </a:xfrm>
          <a:prstGeom prst="rect">
            <a:avLst/>
          </a:prstGeom>
          <a:ln w="634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NoShape"/>
            <a:normAutofit/>
          </a:bodyPr>
          <a:lstStyle/>
          <a:p>
            <a:pPr>
              <a:defRPr/>
            </a:pPr>
            <a:r>
              <a:rPr lang="ru-RU" sz="2400"/>
              <a:t>Разработать игру-выживание против зомби</a:t>
            </a:r>
            <a:endParaRPr sz="2400"/>
          </a:p>
          <a:p>
            <a:pPr>
              <a:defRPr/>
            </a:pPr>
            <a:r>
              <a:rPr lang="ru-RU" sz="2400"/>
              <a:t>В этой игре будет несколько видов оружия</a:t>
            </a:r>
            <a:endParaRPr sz="2400"/>
          </a:p>
          <a:p>
            <a:pPr>
              <a:defRPr/>
            </a:pPr>
            <a:r>
              <a:rPr lang="ru-RU" sz="2400"/>
              <a:t>Будет иметься несколько уровней </a:t>
            </a:r>
            <a:endParaRPr sz="2400"/>
          </a:p>
          <a:p>
            <a:pPr>
              <a:defRPr/>
            </a:pPr>
            <a:r>
              <a:rPr lang="ru-RU" sz="2400"/>
              <a:t>Будет реализовано изменение FPS и громкости звука</a:t>
            </a:r>
            <a:endParaRPr sz="2400"/>
          </a:p>
          <a:p>
            <a:pPr marL="0" indent="0">
              <a:buFont typeface="Franklin Gothic Book"/>
              <a:buNone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pic>
        <p:nvPicPr>
          <p:cNvPr id="2463522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1874" y="609599"/>
            <a:ext cx="3759199" cy="2819399"/>
          </a:xfrm>
          <a:prstGeom prst="rect">
            <a:avLst/>
          </a:prstGeom>
        </p:spPr>
      </p:pic>
      <p:pic>
        <p:nvPicPr>
          <p:cNvPr id="1729238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7799" y="466724"/>
            <a:ext cx="1219199" cy="1219199"/>
          </a:xfrm>
          <a:prstGeom prst="rect">
            <a:avLst/>
          </a:prstGeom>
        </p:spPr>
      </p:pic>
      <p:pic>
        <p:nvPicPr>
          <p:cNvPr id="3047660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81874" y="4328417"/>
            <a:ext cx="1879599" cy="187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5399" y="358251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09636" y="1362074"/>
            <a:ext cx="6077963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Сейчас в современном мире огромное кол-во людей играют в видео игры на компьютере.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Мы решили разработать уникальный в своём роде 2d шутер-выживание против зомби.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Наша игра будет отличным вариантом для любителей шутеров, 2d игр, а также для людей которые хотят попробовать что-то новое.</a:t>
            </a:r>
            <a:endParaRPr sz="2400" i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sp>
        <p:nvSpPr>
          <p:cNvPr id="359197042" name=""/>
          <p:cNvSpPr/>
          <p:nvPr/>
        </p:nvSpPr>
        <p:spPr bwMode="auto">
          <a:xfrm rot="20972077" flipH="0" flipV="0">
            <a:off x="6935085" y="1554486"/>
            <a:ext cx="3021085" cy="1838164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2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608106" name=""/>
          <p:cNvSpPr/>
          <p:nvPr/>
        </p:nvSpPr>
        <p:spPr bwMode="auto">
          <a:xfrm rot="18779998" flipH="0" flipV="0">
            <a:off x="9200471" y="193680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3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390780" name=""/>
          <p:cNvSpPr/>
          <p:nvPr/>
        </p:nvSpPr>
        <p:spPr bwMode="auto">
          <a:xfrm rot="19687975" flipH="0" flipV="0">
            <a:off x="6708015" y="352671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4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910867" name=""/>
          <p:cNvSpPr/>
          <p:nvPr/>
        </p:nvSpPr>
        <p:spPr bwMode="auto">
          <a:xfrm rot="20200062" flipH="0" flipV="0">
            <a:off x="9086651" y="-40413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5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69807018" name="" title="На чём играют россияне"/>
          <p:cNvGraphicFramePr>
            <a:graphicFrameLocks xmlns:a="http://schemas.openxmlformats.org/drawingml/2006/main"/>
          </p:cNvGraphicFramePr>
          <p:nvPr/>
        </p:nvGraphicFramePr>
        <p:xfrm>
          <a:off x="1853849" y="4362449"/>
          <a:ext cx="4538399" cy="219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push dir="r"/>
      </p:transition>
    </mc:Choice>
    <mc:Fallback>
      <p:transition spd="med" advClick="1"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71600" y="476249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971550" y="1523999"/>
            <a:ext cx="8297249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Создание нашего проекта мы начали с придумывания идеи.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Остановились на выборе 2d шутора-выживания против зомби.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Далее мы распределили обязанности и начали разрабатывать нашу игру.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4</a:t>
            </a:fld>
            <a:endParaRPr lang="ru-RU"/>
          </a:p>
        </p:txBody>
      </p:sp>
      <p:pic>
        <p:nvPicPr>
          <p:cNvPr id="10572786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183481" y="238124"/>
            <a:ext cx="2174800" cy="2571750"/>
          </a:xfrm>
          <a:prstGeom prst="rect">
            <a:avLst/>
          </a:prstGeom>
        </p:spPr>
      </p:pic>
      <p:pic>
        <p:nvPicPr>
          <p:cNvPr id="600343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84805" y="3420479"/>
            <a:ext cx="4679094" cy="2985908"/>
          </a:xfrm>
          <a:prstGeom prst="rect">
            <a:avLst/>
          </a:prstGeom>
        </p:spPr>
      </p:pic>
      <p:pic>
        <p:nvPicPr>
          <p:cNvPr id="764335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00149" y="4146671"/>
            <a:ext cx="1533524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85875" y="1685924"/>
            <a:ext cx="5096849" cy="3028950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Первым делом мы начали разрабатывать стартовое окно при открытии игры.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В нём есть 4 кнопки: играть, магазин, настройки и выход из программы.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Каждая из которых будет перемещать пользователя в соответствующие окна нашей игры.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131044449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238874" y="1276349"/>
            <a:ext cx="5460999" cy="4095749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413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2047573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17C0FAB-79F7-9290-D92E-F5AE11CA9024}" type="slidenum">
              <a:rPr lang="ru-RU"/>
              <a:t>6</a:t>
            </a:fld>
            <a:endParaRPr lang="ru-RU"/>
          </a:p>
        </p:txBody>
      </p:sp>
      <p:sp>
        <p:nvSpPr>
          <p:cNvPr id="1243219607" name=""/>
          <p:cNvSpPr txBox="1"/>
          <p:nvPr/>
        </p:nvSpPr>
        <p:spPr bwMode="auto">
          <a:xfrm flipH="0" flipV="0">
            <a:off x="7697174" y="1428750"/>
            <a:ext cx="4063050" cy="2652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Далее мы начали делать магазин в котором игрок сможет закупать своё оружие.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В нашу игру было добавлено 7</a:t>
            </a:r>
            <a:r>
              <a:rPr sz="4800"/>
              <a:t> </a:t>
            </a:r>
            <a:r>
              <a:rPr sz="2400"/>
              <a:t>видов оружия, начиная с G22, заканчивая AWM.</a:t>
            </a:r>
            <a:endParaRPr sz="4800"/>
          </a:p>
        </p:txBody>
      </p:sp>
      <p:pic>
        <p:nvPicPr>
          <p:cNvPr id="11597517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66719" y="1562099"/>
            <a:ext cx="6387554" cy="4756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7231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56906925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2DE48B-B507-39EF-F17F-AD98EE3F0AF8}" type="slidenum">
              <a:rPr lang="ru-RU"/>
              <a:t>7</a:t>
            </a:fld>
            <a:endParaRPr lang="ru-RU"/>
          </a:p>
        </p:txBody>
      </p:sp>
      <p:sp>
        <p:nvSpPr>
          <p:cNvPr id="1189822532" name=""/>
          <p:cNvSpPr txBox="1"/>
          <p:nvPr/>
        </p:nvSpPr>
        <p:spPr bwMode="auto">
          <a:xfrm flipH="0" flipV="0">
            <a:off x="1420199" y="1733549"/>
            <a:ext cx="3900719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Затем для каждого вида оружия было создано отдельное окно, в котором было описание пушки и его цена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 Если внутриигровой валюты достаточно то вы сможете его купить.</a:t>
            </a:r>
            <a:endParaRPr sz="2400"/>
          </a:p>
        </p:txBody>
      </p:sp>
      <p:pic>
        <p:nvPicPr>
          <p:cNvPr id="17727002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489832" y="196457"/>
            <a:ext cx="4109159" cy="3074184"/>
          </a:xfrm>
          <a:prstGeom prst="rect">
            <a:avLst/>
          </a:prstGeom>
        </p:spPr>
      </p:pic>
      <p:pic>
        <p:nvPicPr>
          <p:cNvPr id="19398890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5185" y="3429000"/>
            <a:ext cx="4163806" cy="3112392"/>
          </a:xfrm>
          <a:prstGeom prst="rect">
            <a:avLst/>
          </a:prstGeom>
        </p:spPr>
      </p:pic>
      <p:pic>
        <p:nvPicPr>
          <p:cNvPr id="11062079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00575" y="514349"/>
            <a:ext cx="1219199" cy="121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2365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95585741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BC43AF-6439-5C07-E34F-ED379E3ABB1F}" type="slidenum">
              <a:rPr lang="ru-RU"/>
              <a:t>8</a:t>
            </a:fld>
            <a:endParaRPr lang="ru-RU"/>
          </a:p>
        </p:txBody>
      </p:sp>
      <p:sp>
        <p:nvSpPr>
          <p:cNvPr id="149800027" name=""/>
          <p:cNvSpPr txBox="1"/>
          <p:nvPr/>
        </p:nvSpPr>
        <p:spPr bwMode="auto">
          <a:xfrm flipH="0" flipV="0">
            <a:off x="1315424" y="1638299"/>
            <a:ext cx="4402350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Далее мы преступили к разработки настроек.</a:t>
            </a:r>
            <a:endParaRPr sz="2600"/>
          </a:p>
          <a:p>
            <a:pPr>
              <a:defRPr/>
            </a:pPr>
            <a:endParaRPr/>
          </a:p>
        </p:txBody>
      </p:sp>
      <p:pic>
        <p:nvPicPr>
          <p:cNvPr id="1638931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2056" y="2833885"/>
            <a:ext cx="4596190" cy="3619499"/>
          </a:xfrm>
          <a:prstGeom prst="rect">
            <a:avLst/>
          </a:prstGeom>
        </p:spPr>
      </p:pic>
      <p:pic>
        <p:nvPicPr>
          <p:cNvPr id="37627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44188" y="140321"/>
            <a:ext cx="3810436" cy="2995955"/>
          </a:xfrm>
          <a:prstGeom prst="rect">
            <a:avLst/>
          </a:prstGeom>
        </p:spPr>
      </p:pic>
      <p:pic>
        <p:nvPicPr>
          <p:cNvPr id="4642075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34625" y="3194683"/>
            <a:ext cx="4200961" cy="353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398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174834187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7BC88B-1283-F0E2-3445-92C66FB6D9CC}" type="slidenum">
              <a:rPr lang="ru-RU"/>
              <a:t>9</a:t>
            </a:fld>
            <a:endParaRPr lang="ru-RU"/>
          </a:p>
        </p:txBody>
      </p:sp>
      <p:pic>
        <p:nvPicPr>
          <p:cNvPr id="133498819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59334" y="1617033"/>
            <a:ext cx="4985239" cy="3891223"/>
          </a:xfrm>
          <a:prstGeom prst="rect">
            <a:avLst/>
          </a:prstGeom>
        </p:spPr>
      </p:pic>
      <p:pic>
        <p:nvPicPr>
          <p:cNvPr id="352840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53174" y="1562099"/>
            <a:ext cx="5221099" cy="409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0</TotalTime>
  <Words>0</Words>
  <Application>R7-Office/7.4.0.112</Application>
  <DocSecurity>0</DocSecurity>
  <PresentationFormat>Широкоэкранный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dc:identifier/>
  <dc:language/>
  <cp:lastModifiedBy>Владислав Симошин</cp:lastModifiedBy>
  <cp:revision>71</cp:revision>
  <dcterms:created xsi:type="dcterms:W3CDTF">2023-02-12T15:54:36Z</dcterms:created>
  <dcterms:modified xsi:type="dcterms:W3CDTF">2024-01-10T20:05:58Z</dcterms:modified>
  <cp:category/>
  <cp:contentStatus/>
  <cp:version/>
</cp:coreProperties>
</file>